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22201C-60A1-41BB-8CF2-17D102D0B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8E40D85-4434-4A2F-BBC4-90D358359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6D90310-B9AF-4DA7-BB64-3AE9765D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B4B67FF-36A1-4D48-B6B9-27C52CB3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6ECEF2-C1A0-4BCC-9A4C-00BBE7C2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875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4CB6FF7-12D3-450A-BCE0-1A42D772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92D0DBE-AA8F-4F7D-9157-FE43DB304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C327A05-4115-483A-A5BF-C6C9FC894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919D85D-A69C-46C3-9DEA-084CA9E6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91F1CEE-023E-494B-96B2-764DAA0C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043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119CD1B-115E-433F-92AC-812F54D67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0B4DD7D-02CD-4AEC-84A1-32DD65C06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44CB37-AFE1-48DE-B166-C630DF120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A5BAD2D-9824-4133-802C-B285CA4B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653B88D-5BB9-47ED-B678-7F75B063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50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817888-C7C8-499E-A7A7-92B81CD2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1CDF9EE-AE87-4B31-99AD-73EF6F867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C12DBD2-80EE-4089-8130-872E9952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E58F9C-CBC3-4942-8EC1-7A32E7E6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E715A91-4520-4A9E-81A5-3F7B226E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2981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6684E5-561F-499A-B28A-751E389A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E6EC443-1F4B-457B-9DE9-D4917E852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3871983-20FB-488C-B53B-64C2B97D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FDB2A8-1C4E-4548-814A-7CF9ABEA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E2C6C54-357D-4AF9-B4A2-9DFBEDFE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340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36CDF1F-B9B3-441C-80F3-4D5069A8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CE344C2-8B8D-4DAB-9788-FFAD5B2E3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D34D6F1-9AAB-455E-A060-A5FBD889D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F457921-493C-405D-B468-10B1C69C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ED3AA7A-580B-429B-95EF-73279C05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5BBAC9A-1C3B-4CB5-A3B2-503EC2EC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805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71A30F-2E7A-4DCB-A35C-4DACB8B4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8F3762A-C626-4076-83B5-92500F6C2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C993D9E-4343-410E-821A-2B8F40CE5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5E3882F-74E6-45BE-A7AB-ACA701DCA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D290674-5CBE-44BA-8A83-AA297EE95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4D96711-6058-40BC-B4B2-B30517261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70290EA-5053-4FEE-9676-FF6A1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9DB9457-D5E1-4F76-A73C-348880A4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412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9589277-C0FA-46A4-8139-4A36622E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E46E04A-A24C-44C9-B124-61A345BB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59DEF41-9B90-4AAD-B49E-B04770B4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6828662-79C1-4781-9CC1-F8A7B554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145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50AB1FE-86F0-48C9-8B98-CF69814F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7B9904B-8DC9-44F3-81E0-AD52CD15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7240BEF-3BE1-4E61-BF94-3E4F454F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217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46A1C0-94E0-49D7-BAEA-1B563D63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55928E8-B791-4951-ACAD-BCD2667D4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74BB371-D41E-459E-AF90-01AC4D2E3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A387E9C-660B-481D-A24D-3D16ADCF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F2F4FCA-1F14-48BC-BD10-3F5AC0ECD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CEDF33E-0305-4636-9D10-F69AE159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232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6B16FC-F103-45F6-AC8E-DF790F42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555E44B-9857-4AFB-B78D-2668CB6B9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582AB2F-B738-4A80-BD69-227EB2864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FAD6972-8767-42CF-ABB6-381B045C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5A1A9AD-DCD1-4427-8975-CC04B8B11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C3B7E58-F1A6-4C38-BE83-AC19174F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277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B60EA57-2AE6-47D0-98DF-4A12F943A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D3A755E-7807-444A-824F-2B7DFB5E9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0E41BA-C943-473F-9E09-ED6D7B03E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8B155-4A2F-4ECD-B586-47C9723CF540}" type="datetimeFigureOut">
              <a:rPr lang="he-IL" smtClean="0"/>
              <a:t>י"ד/סיון/תשפ"א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1EE2324-0C95-45CC-99A1-5C4ECD4AE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9AFB960-E046-4B83-8BAE-D880C2CE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45710-429C-4E99-A57E-DC31F87DAC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226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2077A4-9A99-45FC-B416-AA3B07CB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539" y="971548"/>
            <a:ext cx="2800350" cy="366713"/>
          </a:xfrm>
        </p:spPr>
        <p:txBody>
          <a:bodyPr>
            <a:normAutofit/>
          </a:bodyPr>
          <a:lstStyle/>
          <a:p>
            <a:r>
              <a:rPr lang="en-US" sz="1400" dirty="0"/>
              <a:t>Original mobile app</a:t>
            </a:r>
            <a:endParaRPr lang="he-IL" sz="140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0ADDFFA5-BFE6-4D09-B635-9D01D1F411C3}"/>
              </a:ext>
            </a:extLst>
          </p:cNvPr>
          <p:cNvSpPr txBox="1">
            <a:spLocks/>
          </p:cNvSpPr>
          <p:nvPr/>
        </p:nvSpPr>
        <p:spPr>
          <a:xfrm>
            <a:off x="9220200" y="971548"/>
            <a:ext cx="2800350" cy="366713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New webapp</a:t>
            </a:r>
            <a:endParaRPr lang="he-IL" sz="14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AB17FA6-FC79-4EF9-9244-0C94724B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20" y="1680631"/>
            <a:ext cx="2351388" cy="483340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7A4C2AFE-5F76-4005-A313-BCF5BCF8C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5" y="1574487"/>
            <a:ext cx="2351388" cy="483340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9618233-BEA4-437F-B13D-5B4102769E30}"/>
              </a:ext>
            </a:extLst>
          </p:cNvPr>
          <p:cNvSpPr txBox="1"/>
          <p:nvPr/>
        </p:nvSpPr>
        <p:spPr>
          <a:xfrm>
            <a:off x="3571875" y="2003941"/>
            <a:ext cx="5648325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AutoNum type="arabicPeriod"/>
            </a:pPr>
            <a:r>
              <a:rPr lang="en-US" dirty="0"/>
              <a:t>Sound effect icon is missing </a:t>
            </a:r>
          </a:p>
          <a:p>
            <a:pPr marL="342900" indent="-342900" algn="l" rtl="0">
              <a:buAutoNum type="arabicPeriod"/>
            </a:pPr>
            <a:r>
              <a:rPr lang="en-US" dirty="0"/>
              <a:t>title is not centered </a:t>
            </a:r>
          </a:p>
          <a:p>
            <a:pPr marL="342900" indent="-342900" algn="l" rtl="0">
              <a:buFontTx/>
              <a:buAutoNum type="arabicPeriod"/>
            </a:pPr>
            <a:r>
              <a:rPr lang="en-US" dirty="0"/>
              <a:t>This is the main screen, the background should be the file “default background” and should not be changes when user swipe categories</a:t>
            </a:r>
          </a:p>
          <a:p>
            <a:pPr marL="342900" indent="-342900" algn="l" rtl="0">
              <a:buFontTx/>
              <a:buAutoNum type="arabicPeriod"/>
            </a:pPr>
            <a:r>
              <a:rPr lang="en-US" dirty="0"/>
              <a:t>Font size and colors are not according to the original</a:t>
            </a:r>
          </a:p>
          <a:p>
            <a:pPr marL="342900" indent="-342900" algn="l" rtl="0">
              <a:buFontTx/>
              <a:buAutoNum type="arabicPeriod"/>
            </a:pPr>
            <a:r>
              <a:rPr lang="en-US" dirty="0"/>
              <a:t>Category icon size is bigger then the original</a:t>
            </a:r>
          </a:p>
          <a:p>
            <a:pPr marL="342900" indent="-342900" algn="l" rtl="0">
              <a:buFontTx/>
              <a:buAutoNum type="arabicPeriod"/>
            </a:pPr>
            <a:r>
              <a:rPr lang="en-US" dirty="0"/>
              <a:t>There is no preloaded like the original </a:t>
            </a:r>
          </a:p>
          <a:p>
            <a:pPr marL="342900" indent="-342900" algn="l" rtl="0">
              <a:buAutoNum type="arabicPeriod"/>
            </a:pPr>
            <a:endParaRPr lang="en-US" dirty="0"/>
          </a:p>
          <a:p>
            <a:pPr marL="342900" indent="-342900" algn="l" rtl="0">
              <a:buAutoNum type="arabicPeriod"/>
            </a:pPr>
            <a:endParaRPr lang="he-IL" dirty="0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54E51A13-83AC-414F-A81D-BE2433DC6868}"/>
              </a:ext>
            </a:extLst>
          </p:cNvPr>
          <p:cNvCxnSpPr>
            <a:cxnSpLocks/>
          </p:cNvCxnSpPr>
          <p:nvPr/>
        </p:nvCxnSpPr>
        <p:spPr>
          <a:xfrm flipH="1">
            <a:off x="3229233" y="2187297"/>
            <a:ext cx="342643" cy="146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5B9B5CB6-FB04-45B7-8BB0-FB97A904AFCA}"/>
              </a:ext>
            </a:extLst>
          </p:cNvPr>
          <p:cNvCxnSpPr>
            <a:cxnSpLocks/>
          </p:cNvCxnSpPr>
          <p:nvPr/>
        </p:nvCxnSpPr>
        <p:spPr>
          <a:xfrm flipV="1">
            <a:off x="5848350" y="1924050"/>
            <a:ext cx="4105275" cy="552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73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2077A4-9A99-45FC-B416-AA3B07CB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539" y="971548"/>
            <a:ext cx="2800350" cy="366713"/>
          </a:xfrm>
        </p:spPr>
        <p:txBody>
          <a:bodyPr>
            <a:normAutofit/>
          </a:bodyPr>
          <a:lstStyle/>
          <a:p>
            <a:r>
              <a:rPr lang="en-US" sz="1400" dirty="0"/>
              <a:t>Original mobile app</a:t>
            </a:r>
            <a:endParaRPr lang="he-IL" sz="140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0ADDFFA5-BFE6-4D09-B635-9D01D1F411C3}"/>
              </a:ext>
            </a:extLst>
          </p:cNvPr>
          <p:cNvSpPr txBox="1">
            <a:spLocks/>
          </p:cNvSpPr>
          <p:nvPr/>
        </p:nvSpPr>
        <p:spPr>
          <a:xfrm>
            <a:off x="9220200" y="971548"/>
            <a:ext cx="2800350" cy="366713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New webapp</a:t>
            </a:r>
            <a:endParaRPr lang="he-IL" sz="1400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9618233-BEA4-437F-B13D-5B4102769E30}"/>
              </a:ext>
            </a:extLst>
          </p:cNvPr>
          <p:cNvSpPr txBox="1"/>
          <p:nvPr/>
        </p:nvSpPr>
        <p:spPr>
          <a:xfrm>
            <a:off x="3571875" y="2003941"/>
            <a:ext cx="5648325" cy="21920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AutoNum type="arabicPeriod"/>
            </a:pPr>
            <a:r>
              <a:rPr lang="en-US" dirty="0"/>
              <a:t>title is not centered </a:t>
            </a:r>
          </a:p>
          <a:p>
            <a:pPr marL="342900" indent="-342900" algn="l" rtl="0">
              <a:buFontTx/>
              <a:buAutoNum type="arabicPeriod"/>
            </a:pPr>
            <a:r>
              <a:rPr lang="en-US" dirty="0"/>
              <a:t>Font size and colors are not according to the original</a:t>
            </a: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Category screen- should be question marks , and only after answering question correct it changes to the icon- 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answerd_question_catagoryname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</a:p>
          <a:p>
            <a:pPr algn="l" rtl="0"/>
            <a:endParaRPr lang="en-US" dirty="0"/>
          </a:p>
          <a:p>
            <a:pPr marL="342900" indent="-342900" algn="l" rtl="0">
              <a:buAutoNum type="arabicPeriod"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FF5DDFD-A6BF-4BD0-9356-CDA11EB2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48" y="1657349"/>
            <a:ext cx="2455905" cy="50482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40BC3A79-EB2C-42D4-AB17-D6CBBDA8F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3" y="1657349"/>
            <a:ext cx="2455905" cy="504825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1A6187B-3FF7-4E54-A514-5FC2571A5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16" y="3959754"/>
            <a:ext cx="1372887" cy="2822046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44EA542E-4EC3-440A-87AB-3D4DE9FA1DFE}"/>
              </a:ext>
            </a:extLst>
          </p:cNvPr>
          <p:cNvCxnSpPr/>
          <p:nvPr/>
        </p:nvCxnSpPr>
        <p:spPr>
          <a:xfrm flipH="1">
            <a:off x="3571875" y="3352800"/>
            <a:ext cx="819150" cy="1120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1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2077A4-9A99-45FC-B416-AA3B07CB1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539" y="971548"/>
            <a:ext cx="2800350" cy="366713"/>
          </a:xfrm>
        </p:spPr>
        <p:txBody>
          <a:bodyPr>
            <a:normAutofit/>
          </a:bodyPr>
          <a:lstStyle/>
          <a:p>
            <a:r>
              <a:rPr lang="en-US" sz="1400" dirty="0"/>
              <a:t>Original mobile app</a:t>
            </a:r>
            <a:endParaRPr lang="he-IL" sz="140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0ADDFFA5-BFE6-4D09-B635-9D01D1F411C3}"/>
              </a:ext>
            </a:extLst>
          </p:cNvPr>
          <p:cNvSpPr txBox="1">
            <a:spLocks/>
          </p:cNvSpPr>
          <p:nvPr/>
        </p:nvSpPr>
        <p:spPr>
          <a:xfrm>
            <a:off x="9220200" y="971548"/>
            <a:ext cx="2800350" cy="366713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New webapp</a:t>
            </a:r>
            <a:endParaRPr lang="he-IL" sz="1400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9618233-BEA4-437F-B13D-5B4102769E30}"/>
              </a:ext>
            </a:extLst>
          </p:cNvPr>
          <p:cNvSpPr txBox="1"/>
          <p:nvPr/>
        </p:nvSpPr>
        <p:spPr>
          <a:xfrm>
            <a:off x="3549027" y="2324100"/>
            <a:ext cx="3251824" cy="41560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AutoNum type="arabicPeriod"/>
            </a:pPr>
            <a:r>
              <a:rPr lang="en-US" dirty="0"/>
              <a:t>title is not centered </a:t>
            </a:r>
          </a:p>
          <a:p>
            <a:pPr marL="342900" indent="-342900" algn="l" rtl="0">
              <a:buFontTx/>
              <a:buAutoNum type="arabicPeriod"/>
            </a:pPr>
            <a:r>
              <a:rPr lang="en-US" dirty="0"/>
              <a:t>Font size and colors are not according to the original</a:t>
            </a: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 screen look different then the original include the size of letter bank at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buttom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Letter bank- should be capital letters</a:t>
            </a:r>
          </a:p>
          <a:p>
            <a:pPr marL="342900" lvl="0" indent="-342900" algn="just" rtl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Answers cannot cut in the middle</a:t>
            </a:r>
          </a:p>
          <a:p>
            <a:pPr algn="l" rtl="0"/>
            <a:endParaRPr lang="en-US" dirty="0"/>
          </a:p>
          <a:p>
            <a:pPr marL="342900" indent="-342900" algn="l" rtl="0">
              <a:buAutoNum type="arabicPeriod"/>
            </a:pP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DA70432-060E-4121-B973-6065BAEE7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0" y="1626046"/>
            <a:ext cx="2500447" cy="513980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1093A05-E3C9-4109-A120-EB76D1AAF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38" y="1626047"/>
            <a:ext cx="2500447" cy="513980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2BF153C-07D1-4E28-8E84-1278601C8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439" y="1626047"/>
            <a:ext cx="2545275" cy="5231954"/>
          </a:xfrm>
          <a:prstGeom prst="rect">
            <a:avLst/>
          </a:prstGeom>
        </p:spPr>
      </p:pic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1FDF4543-179C-44A0-8084-41EA280244E8}"/>
              </a:ext>
            </a:extLst>
          </p:cNvPr>
          <p:cNvCxnSpPr/>
          <p:nvPr/>
        </p:nvCxnSpPr>
        <p:spPr>
          <a:xfrm flipV="1">
            <a:off x="5962650" y="4181475"/>
            <a:ext cx="1714500" cy="141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03656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155</Words>
  <Application>Microsoft Office PowerPoint</Application>
  <PresentationFormat>מסך רחב</PresentationFormat>
  <Paragraphs>20</Paragraphs>
  <Slides>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ערכת נושא Office</vt:lpstr>
      <vt:lpstr>Original mobile app</vt:lpstr>
      <vt:lpstr>Original mobile app</vt:lpstr>
      <vt:lpstr>Original mobile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Original mobile app</dc:title>
  <dc:creator>רותם</dc:creator>
  <cp:lastModifiedBy>רותם</cp:lastModifiedBy>
  <cp:revision>3</cp:revision>
  <dcterms:created xsi:type="dcterms:W3CDTF">2021-05-25T09:53:54Z</dcterms:created>
  <dcterms:modified xsi:type="dcterms:W3CDTF">2021-05-25T10:14:13Z</dcterms:modified>
</cp:coreProperties>
</file>